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3" r:id="rId8"/>
    <p:sldId id="261" r:id="rId9"/>
    <p:sldId id="260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D1EC"/>
    <a:srgbClr val="1D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4849F-561D-011D-ACE0-31F98422CF66}" v="58" dt="2020-10-04T18:51:01.519"/>
    <p1510:client id="{53FB5B0F-63B0-0EE3-5A3A-68A0DA9299B0}" v="449" dt="2020-10-04T21:40:02.577"/>
    <p1510:client id="{65A21AF7-5E78-73EB-660C-649085F4BCB6}" v="102" dt="2020-09-29T16:14:45.253"/>
    <p1510:client id="{6251C7F3-65F0-4D84-B949-BBB39CD5C0BB}" v="3" dt="2020-09-29T14:30:29.937"/>
    <p1510:client id="{84EFC245-6302-6A3D-D71A-7EE6746AA2BB}" v="28" dt="2020-10-01T21:59:12.312"/>
    <p1510:client id="{A69FF89B-A181-1C8C-FE3A-F2159EA33D6B}" v="374" dt="2020-10-04T21:40:33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93587-0CAB-46EA-8408-3E47AC0B9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4331DDF-32A6-4326-AC1A-4C3E6A532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DA2877-080E-4C2A-8044-822A4E4F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FF8FF4-5AF2-4045-ABB0-FEB54A76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6044E5-34BD-4442-B7BD-1330219A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816B1-A9BE-4BB1-A375-12DB051A8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C0609E-D996-4ACD-8826-BE906A3BB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EBC83A-3B50-41BA-A6CA-42B77F6E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3A67E0-B460-4060-A4CD-7AE79D04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CBC34D-290D-48B9-A0A4-4E383167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9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57353B-A8B8-4DE9-9AEB-49F0772FA3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0B8DB1-BEA1-4C51-8975-1BF401F1C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A53742-D989-4ABA-8492-1069394A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B092AD-3156-489A-8927-EBE28773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98D1F9-E0C3-4B7A-AB35-4F212366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8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7A4D9-F3B8-48BD-916E-8162EA61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1162A2-1FD3-44C8-946A-E14E5D1B9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8CF764-F968-4F7F-B9FA-4C4EBD84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CB3568-FB29-409B-8EBA-9BABAAF7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918869-D7AF-4DD2-8344-0AFC83A3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5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2356D-D39B-4D7C-B20D-3E3626980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405843-9C59-42B7-9818-EDD4F2A58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486265-AB5A-4662-AE33-03BA6405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51B412-3B8F-4B60-8C15-55722032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DB3741-54C6-4624-8E0C-2137097A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0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B7B00-9953-433E-9523-3C2F5D91C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5E1FB6-FA6B-4513-BF32-60567925D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60E50D-3FA0-485F-8248-1AE3CDC63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E9A60D-63C4-40E7-AF9A-0A6206D2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B5D150-47C2-4DAF-B6BB-CC05684E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FF8CEF-4F23-4249-BEF2-C2086070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8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1630F-D649-4368-BB11-4549D866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D9D348-E964-420D-A8D4-C8E201000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B1580A-C260-41CF-9D81-8034DDF6A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ECC828C-B3B8-4EFD-96A3-A872F1209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9CB3F2-BE87-4477-8DF9-62EDF8333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0942E7A-34A5-40CE-A379-7D68C6ED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A08358-170F-426B-99CD-C93E6C2DB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B38034-EC78-4ACA-9D11-C13E062A2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CCC8F-4ACE-40F9-8DE3-44AF9819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75847A-A5EF-46F6-ADA2-D35CD8EF8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BF5FEF-8AB8-44CE-85C7-D3C298D2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E23384-E3A4-44C7-95A2-539810ED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ACAF8E-36AD-47BC-8843-D4F58914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7C60AD6-9ACA-4FBD-9D78-E09D4954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618333-7B61-42F7-A677-E6C72789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0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19395-383C-4EFB-86C5-DDC9939E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E99676-F844-4FFD-9657-F0EBA146A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35F667-E6B9-4E33-B2FB-9DBC34788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899BBA-010F-4B85-94C6-FE4A97337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0161BF-97CF-4860-B043-A885C32E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4A5F0A-192C-40D3-BB1A-D6E7EA6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3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8A6BC-022B-4611-8513-B794C647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B86E4FE-004C-4A48-BD25-78E3CEB66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3020245-BF10-4497-B795-9F4BC6406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314DB8-032E-479A-A755-7C6BF7610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599D0C-384E-4C27-B8AE-784E784E4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776656-56B9-4045-BE86-61D51DE9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4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7B253A9-4832-4FED-9A6E-233F5271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46720F-AE13-43BA-869C-1CDA306F5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BB90DD-2C19-41D2-A06A-EFD68EE94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7D8C-5EAE-4657-ACF3-C5D38510EA7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C4DC9C-449D-4F2E-9FD9-287253E5C9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0A6961-393F-41C4-A494-5079B386C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93278-2342-432B-ABAE-C2B15E3D4C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0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ord.gg/PkfsFZu" TargetMode="External"/><Relationship Id="rId2" Type="http://schemas.openxmlformats.org/officeDocument/2006/relationships/hyperlink" Target="https://sites.google.com/view/unilan/startsei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discord.com/hc/de/articles/360003858092-Datenschutzbestimmungs-Update-und-GDPR-FA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D04C2-7A35-4A35-BA17-60D7817F0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1601" y="2351314"/>
            <a:ext cx="9144000" cy="1446245"/>
          </a:xfrm>
        </p:spPr>
        <p:txBody>
          <a:bodyPr/>
          <a:lstStyle/>
          <a:p>
            <a:r>
              <a:rPr lang="de-DE">
                <a:solidFill>
                  <a:srgbClr val="B5D1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UNILAN</a:t>
            </a:r>
            <a:endParaRPr lang="en-US">
              <a:solidFill>
                <a:srgbClr val="B5D1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AB1AE35-4E67-4D61-8183-43832A959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35199"/>
            <a:ext cx="2387601" cy="2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DC200-64B8-4D1B-9DA0-4993E595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rgbClr val="B5D1EC"/>
                </a:solidFill>
                <a:latin typeface="Arial Black"/>
                <a:cs typeface="Arial"/>
              </a:rPr>
              <a:t>Auf den ersten Blick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D3E146-3444-447E-BBFF-9AEB730B1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Von Studenten organisiert</a:t>
            </a:r>
          </a:p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Ein Ort zum Vernetzen und Spaß haben</a:t>
            </a:r>
          </a:p>
          <a:p>
            <a:r>
              <a:rPr lang="de-DE" dirty="0">
                <a:solidFill>
                  <a:srgbClr val="B5D1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der Text-/Video-/Sprach-Chat Plattform </a:t>
            </a:r>
            <a:r>
              <a:rPr lang="de-DE" dirty="0" err="1">
                <a:solidFill>
                  <a:srgbClr val="B5D1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Discord</a:t>
            </a:r>
            <a:endParaRPr lang="de-DE" dirty="0">
              <a:solidFill>
                <a:srgbClr val="B5D1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B5D1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orientiert</a:t>
            </a:r>
          </a:p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Dauerhaft 24/7 zugänglich</a:t>
            </a:r>
            <a:endParaRPr lang="de-DE" dirty="0">
              <a:solidFill>
                <a:srgbClr val="B5D1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Offen für alle Menschen an der FRA UAS</a:t>
            </a:r>
          </a:p>
        </p:txBody>
      </p:sp>
    </p:spTree>
    <p:extLst>
      <p:ext uri="{BB962C8B-B14F-4D97-AF65-F5344CB8AC3E}">
        <p14:creationId xmlns:p14="http://schemas.microsoft.com/office/powerpoint/2010/main" val="133202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8D4B0-3698-4711-A3A2-24BF327A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rgbClr val="B5D1EC"/>
                </a:solidFill>
                <a:latin typeface="Arial Black" panose="020B0A04020102020204" pitchFamily="34" charset="0"/>
              </a:rPr>
              <a:t>Was kann der Server?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E011D7-C66C-43B0-B27F-06220A952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Der Server hat Regeln für einen geordneten Umgang miteinander</a:t>
            </a:r>
          </a:p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Themen sortierte Chats:</a:t>
            </a:r>
            <a:endParaRPr lang="de-DE" dirty="0">
              <a:solidFill>
                <a:srgbClr val="B5D1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dirty="0">
                <a:solidFill>
                  <a:srgbClr val="B5D1EC"/>
                </a:solidFill>
                <a:latin typeface="Arial"/>
                <a:cs typeface="Calibri"/>
              </a:rPr>
              <a:t>Sprachchats zum Treffen, Kennenlernen und Vernetzen </a:t>
            </a:r>
            <a:endParaRPr lang="de-DE" dirty="0">
              <a:latin typeface="Arial"/>
              <a:ea typeface="+mn-lt"/>
              <a:cs typeface="+mn-lt"/>
            </a:endParaRPr>
          </a:p>
          <a:p>
            <a:pPr lvl="1"/>
            <a:r>
              <a:rPr lang="de-DE" dirty="0">
                <a:solidFill>
                  <a:srgbClr val="B5D1EC"/>
                </a:solidFill>
                <a:latin typeface="Arial"/>
                <a:cs typeface="Calibri"/>
              </a:rPr>
              <a:t>Chats für gängige Videospiele (</a:t>
            </a:r>
            <a:r>
              <a:rPr lang="de-DE" dirty="0" err="1">
                <a:solidFill>
                  <a:srgbClr val="B5D1EC"/>
                </a:solidFill>
                <a:latin typeface="Arial"/>
                <a:cs typeface="Calibri"/>
              </a:rPr>
              <a:t>Among</a:t>
            </a:r>
            <a:r>
              <a:rPr lang="de-DE" dirty="0">
                <a:solidFill>
                  <a:srgbClr val="B5D1EC"/>
                </a:solidFill>
                <a:latin typeface="Arial"/>
                <a:cs typeface="Calibri"/>
              </a:rPr>
              <a:t> </a:t>
            </a:r>
            <a:r>
              <a:rPr lang="de-DE" dirty="0" err="1">
                <a:solidFill>
                  <a:srgbClr val="B5D1EC"/>
                </a:solidFill>
                <a:latin typeface="Arial"/>
                <a:cs typeface="Calibri"/>
              </a:rPr>
              <a:t>Us</a:t>
            </a:r>
            <a:r>
              <a:rPr lang="de-DE" dirty="0">
                <a:solidFill>
                  <a:srgbClr val="B5D1EC"/>
                </a:solidFill>
                <a:latin typeface="Arial"/>
                <a:cs typeface="Calibri"/>
              </a:rPr>
              <a:t> regelmäßig ab 21 Uhr)</a:t>
            </a:r>
            <a:endParaRPr lang="de-DE" dirty="0">
              <a:latin typeface="Arial"/>
              <a:ea typeface="+mn-lt"/>
              <a:cs typeface="+mn-lt"/>
            </a:endParaRPr>
          </a:p>
          <a:p>
            <a:pPr lvl="1"/>
            <a:r>
              <a:rPr lang="de-DE" dirty="0">
                <a:solidFill>
                  <a:srgbClr val="B5D1EC"/>
                </a:solidFill>
                <a:latin typeface="Arial"/>
                <a:cs typeface="Calibri"/>
              </a:rPr>
              <a:t>Chats für Gesellschaftsspiele </a:t>
            </a:r>
            <a:endParaRPr lang="de-DE" dirty="0">
              <a:latin typeface="Arial"/>
              <a:ea typeface="+mn-lt"/>
              <a:cs typeface="+mn-lt"/>
            </a:endParaRPr>
          </a:p>
          <a:p>
            <a:pPr lvl="1"/>
            <a:r>
              <a:rPr lang="de-DE" dirty="0">
                <a:solidFill>
                  <a:srgbClr val="B5D1EC"/>
                </a:solidFill>
                <a:latin typeface="Arial"/>
                <a:cs typeface="Calibri"/>
              </a:rPr>
              <a:t>Gemeinsame Filmabende </a:t>
            </a:r>
            <a:endParaRPr lang="de-DE" dirty="0">
              <a:latin typeface="Arial"/>
              <a:ea typeface="+mn-lt"/>
              <a:cs typeface="+mn-lt"/>
            </a:endParaRPr>
          </a:p>
          <a:p>
            <a:pPr lvl="1"/>
            <a:r>
              <a:rPr lang="de-DE" dirty="0">
                <a:solidFill>
                  <a:srgbClr val="B5D1EC"/>
                </a:solidFill>
                <a:latin typeface="Arial"/>
                <a:cs typeface="Calibri"/>
              </a:rPr>
              <a:t>Frankfurt Guide Chat </a:t>
            </a:r>
            <a:endParaRPr lang="de-DE" dirty="0">
              <a:latin typeface="Arial"/>
              <a:ea typeface="+mn-lt"/>
              <a:cs typeface="+mn-lt"/>
            </a:endParaRPr>
          </a:p>
          <a:p>
            <a:pPr lvl="1"/>
            <a:r>
              <a:rPr lang="de-DE" b="1" dirty="0">
                <a:solidFill>
                  <a:srgbClr val="B5D1EC"/>
                </a:solidFill>
                <a:latin typeface="Arial"/>
                <a:cs typeface="Calibri"/>
              </a:rPr>
              <a:t>Wunschecke für eure Ideen</a:t>
            </a:r>
            <a:r>
              <a:rPr lang="de-DE" dirty="0">
                <a:solidFill>
                  <a:srgbClr val="B5D1EC"/>
                </a:solidFill>
                <a:latin typeface="Arial"/>
                <a:cs typeface="Calibri"/>
              </a:rPr>
              <a:t> </a:t>
            </a:r>
            <a:endParaRPr lang="de-DE" dirty="0">
              <a:latin typeface="Arial"/>
              <a:cs typeface="Calibri"/>
            </a:endParaRPr>
          </a:p>
          <a:p>
            <a:endParaRPr lang="de-DE" dirty="0">
              <a:solidFill>
                <a:srgbClr val="B5D1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B5D1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1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8D4B0-3698-4711-A3A2-24BF327A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rgbClr val="B5D1EC"/>
                </a:solidFill>
                <a:latin typeface="Arial Black" panose="020B0A04020102020204" pitchFamily="34" charset="0"/>
              </a:rPr>
              <a:t>Was kann der Server?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E011D7-C66C-43B0-B27F-06220A952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b="1">
                <a:solidFill>
                  <a:srgbClr val="B5D1EC"/>
                </a:solidFill>
                <a:latin typeface="Arial"/>
                <a:cs typeface="Arial"/>
              </a:rPr>
              <a:t>Wunschecke für eure Ideen</a:t>
            </a:r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 </a:t>
            </a:r>
          </a:p>
          <a:p>
            <a:pPr lvl="1"/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Der Server lebt vom C</a:t>
            </a:r>
            <a:r>
              <a:rPr lang="de-DE">
                <a:solidFill>
                  <a:srgbClr val="B5D1EC"/>
                </a:solidFill>
                <a:latin typeface="Arial"/>
                <a:ea typeface="+mn-lt"/>
                <a:cs typeface="+mn-lt"/>
              </a:rPr>
              <a:t>ommunity-</a:t>
            </a:r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Input</a:t>
            </a:r>
          </a:p>
          <a:p>
            <a:pPr lvl="1"/>
            <a:endParaRPr lang="de-DE">
              <a:solidFill>
                <a:srgbClr val="B5D1EC"/>
              </a:solidFill>
              <a:latin typeface="Arial"/>
              <a:cs typeface="Arial"/>
            </a:endParaRPr>
          </a:p>
          <a:p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Verabreden zum Zocken im offenen oder privaten Kreis</a:t>
            </a:r>
            <a:endParaRPr lang="de-DE">
              <a:cs typeface="Calibri" panose="020F0502020204030204"/>
            </a:endParaRPr>
          </a:p>
          <a:p>
            <a:pPr lvl="1"/>
            <a:endParaRPr lang="de-DE">
              <a:solidFill>
                <a:srgbClr val="B5D1EC"/>
              </a:solidFill>
              <a:latin typeface="Arial"/>
              <a:cs typeface="Arial"/>
            </a:endParaRPr>
          </a:p>
          <a:p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Channel für Zusatzangebote („möglicher Newsfeed“)</a:t>
            </a:r>
          </a:p>
          <a:p>
            <a:pPr lvl="1"/>
            <a:r>
              <a:rPr lang="de-DE" err="1">
                <a:solidFill>
                  <a:srgbClr val="B5D1EC"/>
                </a:solidFill>
                <a:latin typeface="Arial"/>
                <a:cs typeface="Arial"/>
              </a:rPr>
              <a:t>Abonnierbar</a:t>
            </a:r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 für Private lerngruppen (</a:t>
            </a:r>
            <a:r>
              <a:rPr lang="de-DE" err="1">
                <a:solidFill>
                  <a:srgbClr val="B5D1EC"/>
                </a:solidFill>
                <a:latin typeface="Arial"/>
                <a:cs typeface="Arial"/>
              </a:rPr>
              <a:t>Discord</a:t>
            </a:r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 Community Feature)</a:t>
            </a:r>
          </a:p>
          <a:p>
            <a:pPr lvl="1"/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Z.B. Couch Lectures, Umfragen</a:t>
            </a:r>
          </a:p>
        </p:txBody>
      </p:sp>
    </p:spTree>
    <p:extLst>
      <p:ext uri="{BB962C8B-B14F-4D97-AF65-F5344CB8AC3E}">
        <p14:creationId xmlns:p14="http://schemas.microsoft.com/office/powerpoint/2010/main" val="109803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49CB2A-69E2-4029-8AAB-3C599B60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rgbClr val="B5D1EC"/>
                </a:solidFill>
                <a:latin typeface="Arial Black"/>
              </a:rPr>
              <a:t>Wie kommt ihr auf den Server?</a:t>
            </a:r>
            <a:endParaRPr lang="en-US">
              <a:solidFill>
                <a:srgbClr val="B5D1EC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A37A89-A557-4122-8035-782F88280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solidFill>
                  <a:srgbClr val="B5D1EC"/>
                </a:solidFill>
                <a:latin typeface="Arial"/>
                <a:ea typeface="+mn-lt"/>
                <a:cs typeface="+mn-lt"/>
              </a:rPr>
              <a:t>Webseite:</a:t>
            </a:r>
            <a:r>
              <a:rPr lang="de-DE">
                <a:latin typeface="Arial"/>
                <a:ea typeface="+mn-lt"/>
                <a:cs typeface="+mn-lt"/>
              </a:rPr>
              <a:t> </a:t>
            </a:r>
            <a:r>
              <a:rPr lang="de-DE">
                <a:latin typeface="Arial"/>
                <a:ea typeface="+mn-lt"/>
                <a:cs typeface="+mn-lt"/>
                <a:hlinkClick r:id="rId2"/>
              </a:rPr>
              <a:t>https://sites.google.com/view/unilan/startseite</a:t>
            </a:r>
            <a:endParaRPr lang="de-DE">
              <a:solidFill>
                <a:srgbClr val="B5D1EC"/>
              </a:solidFill>
              <a:latin typeface="Arial"/>
              <a:cs typeface="Arial" panose="020B0604020202020204" pitchFamily="34" charset="0"/>
            </a:endParaRPr>
          </a:p>
          <a:p>
            <a:endParaRPr lang="de-DE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r>
              <a:rPr lang="de-DE">
                <a:solidFill>
                  <a:srgbClr val="B5D1EC"/>
                </a:solidFill>
                <a:latin typeface="Arial"/>
                <a:ea typeface="+mn-lt"/>
                <a:cs typeface="+mn-lt"/>
              </a:rPr>
              <a:t>Serverlink: </a:t>
            </a:r>
            <a:r>
              <a:rPr lang="de-DE">
                <a:latin typeface="Arial"/>
                <a:ea typeface="+mn-lt"/>
                <a:cs typeface="+mn-lt"/>
                <a:hlinkClick r:id="rId3"/>
              </a:rPr>
              <a:t>https://discord.gg/PkfsFZu</a:t>
            </a:r>
            <a:endParaRPr lang="de-DE">
              <a:latin typeface="Arial"/>
              <a:cs typeface="Arial"/>
            </a:endParaRPr>
          </a:p>
          <a:p>
            <a:endParaRPr lang="de-DE">
              <a:latin typeface="Arial"/>
              <a:cs typeface="Calibri"/>
            </a:endParaRPr>
          </a:p>
          <a:p>
            <a:r>
              <a:rPr lang="de-DE">
                <a:solidFill>
                  <a:srgbClr val="B5D1EC"/>
                </a:solidFill>
                <a:latin typeface="Arial"/>
                <a:cs typeface="Calibri"/>
              </a:rPr>
              <a:t>QR Code: </a:t>
            </a:r>
            <a:endParaRPr lang="en-US">
              <a:solidFill>
                <a:srgbClr val="B5D1EC"/>
              </a:solidFill>
              <a:latin typeface="Arial"/>
              <a:cs typeface="Calibri" panose="020F0502020204030204"/>
            </a:endParaRP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32C5F6A5-FA9A-47B9-ADDC-F409C1FE1C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8110" y="3903391"/>
            <a:ext cx="2278943" cy="226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0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49CB2A-69E2-4029-8AAB-3C599B60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rgbClr val="B5D1EC"/>
                </a:solidFill>
                <a:latin typeface="Arial Black" panose="020B0A04020102020204" pitchFamily="34" charset="0"/>
              </a:rPr>
              <a:t>Takeaway</a:t>
            </a:r>
            <a:endParaRPr lang="en-US">
              <a:solidFill>
                <a:srgbClr val="B5D1EC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A37A89-A557-4122-8035-782F88280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solidFill>
                  <a:srgbClr val="B5D1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Einzigartiger Server an der FRA UAS</a:t>
            </a:r>
          </a:p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Möglichkeit sich zu vernetzen in allen Fachbereichen</a:t>
            </a:r>
            <a:endParaRPr lang="de-DE" dirty="0">
              <a:solidFill>
                <a:srgbClr val="B5D1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Drop-in / Drop-out Voice Chat (zwanglos)</a:t>
            </a:r>
          </a:p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Geregelte Umgebung</a:t>
            </a:r>
          </a:p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Mehrwert des Servers</a:t>
            </a:r>
            <a:endParaRPr lang="de-DE" dirty="0">
              <a:ea typeface="+mn-lt"/>
              <a:cs typeface="+mn-lt"/>
            </a:endParaRPr>
          </a:p>
          <a:p>
            <a:pPr lvl="1"/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Zusatz Infos (Zusatzangebote, Frankfurt </a:t>
            </a:r>
            <a:r>
              <a:rPr lang="en-US" dirty="0">
                <a:solidFill>
                  <a:srgbClr val="B5D1EC"/>
                </a:solidFill>
                <a:latin typeface="Arial"/>
                <a:cs typeface="Arial"/>
              </a:rPr>
              <a:t>Tipps</a:t>
            </a:r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)</a:t>
            </a:r>
          </a:p>
          <a:p>
            <a:r>
              <a:rPr lang="de-DE" dirty="0">
                <a:solidFill>
                  <a:srgbClr val="B5D1EC"/>
                </a:solidFill>
                <a:latin typeface="Arial"/>
                <a:cs typeface="Arial"/>
              </a:rPr>
              <a:t>Dauerhaft 24/7 zugänglich</a:t>
            </a:r>
            <a:endParaRPr lang="de-DE" dirty="0">
              <a:solidFill>
                <a:srgbClr val="B5D1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6B713-DAE5-4E24-9809-7C09C86E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B5D1EC"/>
                </a:solidFill>
                <a:latin typeface="Arial Black" panose="020B0A04020102020204" pitchFamily="34" charset="0"/>
              </a:rPr>
              <a:t>Discord Inc.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1B5A6A-A6EC-4454-95BB-A1ADEDEAD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Kostenloser Service (US Amerikanische Firma)</a:t>
            </a:r>
          </a:p>
          <a:p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Einzigartiges Feature-Set</a:t>
            </a:r>
          </a:p>
          <a:p>
            <a:pPr lvl="1"/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Ein Server mit mehreren Text Chanels</a:t>
            </a:r>
          </a:p>
          <a:p>
            <a:pPr lvl="1"/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Mehrere gleichzeitig Sprachchats</a:t>
            </a:r>
          </a:p>
          <a:p>
            <a:pPr lvl="1"/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Bot support für automatisierte Moderation</a:t>
            </a:r>
          </a:p>
          <a:p>
            <a:pPr lvl="1"/>
            <a:r>
              <a:rPr lang="de-DE" err="1">
                <a:solidFill>
                  <a:srgbClr val="B5D1EC"/>
                </a:solidFill>
                <a:latin typeface="Arial"/>
                <a:cs typeface="Arial"/>
              </a:rPr>
              <a:t>Discord</a:t>
            </a:r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 erlaubt private Calls oder Server Sprach Kanäle</a:t>
            </a:r>
          </a:p>
          <a:p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Gängige Nutzung in der Zielgruppe</a:t>
            </a:r>
          </a:p>
          <a:p>
            <a:r>
              <a:rPr lang="de-DE">
                <a:solidFill>
                  <a:srgbClr val="B5D1EC"/>
                </a:solidFill>
                <a:latin typeface="Arial"/>
                <a:cs typeface="Arial"/>
              </a:rPr>
              <a:t>DSGVO Konform</a:t>
            </a:r>
            <a:endParaRPr lang="en-US">
              <a:solidFill>
                <a:srgbClr val="B5D1EC"/>
              </a:solidFill>
              <a:latin typeface="Arial"/>
              <a:cs typeface="Arial"/>
            </a:endParaRPr>
          </a:p>
          <a:p>
            <a:pPr lvl="1"/>
            <a:r>
              <a:rPr lang="de-DE">
                <a:solidFill>
                  <a:srgbClr val="B5D1EC"/>
                </a:solidFill>
                <a:latin typeface="Arial"/>
                <a:cs typeface="Arial"/>
                <a:hlinkClick r:id="rId2"/>
              </a:rPr>
              <a:t>Mehr</a:t>
            </a:r>
            <a:endParaRPr lang="de-DE">
              <a:solidFill>
                <a:srgbClr val="B5D1EC"/>
              </a:solidFill>
              <a:latin typeface="Arial"/>
              <a:cs typeface="Arial"/>
            </a:endParaRPr>
          </a:p>
          <a:p>
            <a:endParaRPr lang="en-US">
              <a:solidFill>
                <a:srgbClr val="B5D1EC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542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59C65803B21D41A7C2CAF202D0E971" ma:contentTypeVersion="2" ma:contentTypeDescription="Ein neues Dokument erstellen." ma:contentTypeScope="" ma:versionID="6b51d8b02cd215752f53172be097781b">
  <xsd:schema xmlns:xsd="http://www.w3.org/2001/XMLSchema" xmlns:xs="http://www.w3.org/2001/XMLSchema" xmlns:p="http://schemas.microsoft.com/office/2006/metadata/properties" xmlns:ns2="cc392717-c1c8-4b53-b703-b8c7f7b1483d" targetNamespace="http://schemas.microsoft.com/office/2006/metadata/properties" ma:root="true" ma:fieldsID="41653c8fc8a0e9d4ac54e3482d360e03" ns2:_="">
    <xsd:import namespace="cc392717-c1c8-4b53-b703-b8c7f7b148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92717-c1c8-4b53-b703-b8c7f7b148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242CD2-FA18-4663-B6BF-E519A92DE861}">
  <ds:schemaRefs>
    <ds:schemaRef ds:uri="cc392717-c1c8-4b53-b703-b8c7f7b1483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CBADBAB-CDC7-4F48-97C0-6A998BB808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9976D9-4298-4778-8502-B0C4205E0593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257</Words>
  <Application>Microsoft Office PowerPoint</Application>
  <PresentationFormat>Breitbild</PresentationFormat>
  <Paragraphs>50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</vt:lpstr>
      <vt:lpstr>UNILAN</vt:lpstr>
      <vt:lpstr>Auf den ersten Blick</vt:lpstr>
      <vt:lpstr>Was kann der Server?</vt:lpstr>
      <vt:lpstr>Was kann der Server?</vt:lpstr>
      <vt:lpstr>Wie kommt ihr auf den Server?</vt:lpstr>
      <vt:lpstr>Takeaway</vt:lpstr>
      <vt:lpstr>Discord Inc.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UNILAN</dc:title>
  <dc:creator>Maximilian Medlin</dc:creator>
  <cp:lastModifiedBy>Wirtz, Birgit</cp:lastModifiedBy>
  <cp:revision>5</cp:revision>
  <dcterms:created xsi:type="dcterms:W3CDTF">2020-09-29T13:48:09Z</dcterms:created>
  <dcterms:modified xsi:type="dcterms:W3CDTF">2020-10-29T21:24:00Z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0x0101009759C65803B21D41A7C2CAF202D0E971</vt:lpwstr>
  </property>
</Properties>
</file>