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Aptos" panose="020B0004020202020204" pitchFamily="34" charset="0"/>
      <p:regular r:id="rId4"/>
      <p:bold r:id="rId5"/>
      <p:italic r:id="rId6"/>
      <p:boldItalic r:id="rId7"/>
    </p:embeddedFont>
    <p:embeddedFont>
      <p:font typeface="Aptos Light" panose="020B0004020202020204" pitchFamily="34" charset="0"/>
      <p:regular r:id="rId8"/>
      <p:italic r:id="rId9"/>
    </p:embeddedFont>
    <p:embeddedFont>
      <p:font typeface="Aptos SemiBold" panose="020B00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pace Grotesk" panose="020B0604020202020204" charset="0"/>
      <p:regular r:id="rId16"/>
      <p:bold r:id="rId17"/>
    </p:embeddedFont>
    <p:embeddedFont>
      <p:font typeface="Space Grotesk Medium" panose="020B0604020202020204" charset="0"/>
      <p:regular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7D"/>
    <a:srgbClr val="003A75"/>
    <a:srgbClr val="FF92EC"/>
    <a:srgbClr val="FEFF00"/>
    <a:srgbClr val="5B1B41"/>
    <a:srgbClr val="0196AC"/>
    <a:srgbClr val="0A3D3A"/>
    <a:srgbClr val="0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3784" autoAdjust="0"/>
  </p:normalViewPr>
  <p:slideViewPr>
    <p:cSldViewPr snapToGrid="0" showGuides="1">
      <p:cViewPr varScale="1">
        <p:scale>
          <a:sx n="77" d="100"/>
          <a:sy n="77" d="100"/>
        </p:scale>
        <p:origin x="710" y="43"/>
      </p:cViewPr>
      <p:guideLst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ABE12-7F56-5040-9EA0-350342ABED27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54E5-81EE-724C-AC2F-C3D3FCCFE8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24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9AF77B7-E9E1-3191-E44F-CDB683BDDC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7724" y="0"/>
            <a:ext cx="7534276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84B88684-DCAA-AE66-2132-828DDB09FD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1836" y="0"/>
            <a:ext cx="5500164" cy="208597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927E185-CDDC-4B73-072A-668AF7B0B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6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2" name="Textplatzhalter 27">
            <a:extLst>
              <a:ext uri="{FF2B5EF4-FFF2-40B4-BE49-F238E27FC236}">
                <a16:creationId xmlns:a16="http://schemas.microsoft.com/office/drawing/2014/main" id="{B00351A1-771C-8A17-C077-6B77941D2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766763"/>
            <a:ext cx="5762625" cy="2662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000"/>
              </a:lnSpc>
              <a:buNone/>
              <a:defRPr sz="6000" b="0" i="0" spc="-30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 </a:t>
            </a:r>
            <a:br>
              <a:rPr lang="de-DE" dirty="0"/>
            </a:br>
            <a:r>
              <a:rPr lang="de-DE" dirty="0"/>
              <a:t>hier einfügen</a:t>
            </a:r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39243340-3877-2436-306B-2DC37C9F7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4140158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C2AC7EA4-1059-583F-250A-F75447107F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941492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Text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7F13BFB3-8C79-BCEF-9C68-6E7B1D789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Bildplatzhalter 29">
            <a:extLst>
              <a:ext uri="{FF2B5EF4-FFF2-40B4-BE49-F238E27FC236}">
                <a16:creationId xmlns:a16="http://schemas.microsoft.com/office/drawing/2014/main" id="{A8287053-51C2-E199-2354-96929E207E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2938463"/>
            <a:ext cx="6096000" cy="39195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8" name="Bildplatzhalter 29">
            <a:extLst>
              <a:ext uri="{FF2B5EF4-FFF2-40B4-BE49-F238E27FC236}">
                <a16:creationId xmlns:a16="http://schemas.microsoft.com/office/drawing/2014/main" id="{4E43646C-51DB-0C60-2B6F-6D860F76725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07036" y="2938463"/>
            <a:ext cx="4884964" cy="39195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FF60BC15-7608-FAF4-2730-43E47BB0F9C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38563" y="2938463"/>
            <a:ext cx="4905375" cy="3919537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51C44A6-7E02-A5B9-37FF-388E11D6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1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EE4CF6F8-50D2-9D41-E676-43E83842AC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22A3534A-973E-CCDD-00B6-B8AFB8EC5E78}"/>
              </a:ext>
            </a:extLst>
          </p:cNvPr>
          <p:cNvCxnSpPr>
            <a:cxnSpLocks/>
          </p:cNvCxnSpPr>
          <p:nvPr userDrawn="1"/>
        </p:nvCxnSpPr>
        <p:spPr>
          <a:xfrm>
            <a:off x="5524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F7E9B409-6DA5-2927-BE10-A50B034CA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5685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2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3FAA3FCD-E241-C2A4-FF0B-F01F70542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5685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C3ADB93-AAFF-ABE9-E9E8-0F2A2E0099D1}"/>
              </a:ext>
            </a:extLst>
          </p:cNvPr>
          <p:cNvCxnSpPr>
            <a:cxnSpLocks/>
          </p:cNvCxnSpPr>
          <p:nvPr userDrawn="1"/>
        </p:nvCxnSpPr>
        <p:spPr>
          <a:xfrm>
            <a:off x="3355685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BB6F2DCF-3735-F372-A794-F167A169EC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12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3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71EE520-165C-4EC6-E5E2-85C71BE2C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67E33AF-CEFD-6CCE-6FB5-B0AAF7AF6600}"/>
              </a:ext>
            </a:extLst>
          </p:cNvPr>
          <p:cNvCxnSpPr>
            <a:cxnSpLocks/>
          </p:cNvCxnSpPr>
          <p:nvPr userDrawn="1"/>
        </p:nvCxnSpPr>
        <p:spPr>
          <a:xfrm>
            <a:off x="61912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60EBBC3-7A5E-06E0-DDFC-A19C0F4851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60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4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16736E43-7DE6-6209-2F58-361E3C01CB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6BAAFBF-0742-FC7F-F788-80A0635B1BDE}"/>
              </a:ext>
            </a:extLst>
          </p:cNvPr>
          <p:cNvCxnSpPr>
            <a:cxnSpLocks/>
          </p:cNvCxnSpPr>
          <p:nvPr userDrawn="1"/>
        </p:nvCxnSpPr>
        <p:spPr>
          <a:xfrm>
            <a:off x="90360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7">
            <a:extLst>
              <a:ext uri="{FF2B5EF4-FFF2-40B4-BE49-F238E27FC236}">
                <a16:creationId xmlns:a16="http://schemas.microsoft.com/office/drawing/2014/main" id="{DCD1BE95-8DF0-9330-DD25-9B73D3826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50" y="628649"/>
            <a:ext cx="11083924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EA3069AD-9AAC-4D7E-8A81-0E3BDD05C9F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421318"/>
            <a:ext cx="11083923" cy="1025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1CC960D-A208-FE78-605A-D9818BE62D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D57E4D0-66CF-83B9-5A6D-C6132734F5D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9FEA039-C4D5-AF9C-5AD6-56B07D8EA8B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83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0D7C095-9344-5D5F-CF7F-D94DE7995B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55181" y="0"/>
            <a:ext cx="6938156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A24165E-5E25-0A29-6257-39A4110591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720263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11" name="Textplatzhalter 27">
            <a:extLst>
              <a:ext uri="{FF2B5EF4-FFF2-40B4-BE49-F238E27FC236}">
                <a16:creationId xmlns:a16="http://schemas.microsoft.com/office/drawing/2014/main" id="{AD450F31-D705-2F3C-D5FC-B62AA124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AC5481C9-E965-4645-49AC-AB9D5D050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450839"/>
            <a:ext cx="5543550" cy="978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-80" baseline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Einleitender Text kann hier platziert werden.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5B5059A5-3416-4D99-C172-114E0974D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450" y="3666322"/>
            <a:ext cx="5543550" cy="2642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ist Platz für Fließtext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3B2118D2-CE93-A711-0D2A-EFA44EDD86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21994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E4445D6D-3756-DAA0-5E15-E64C794291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8CDA9A-0F95-8852-B320-782030A9CF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4FF3A4-ECA2-5837-8468-0912B0E1A3B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48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0D7C095-9344-5D5F-CF7F-D94DE7995B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422020" y="0"/>
            <a:ext cx="699327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A24165E-5E25-0A29-6257-39A4110591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71737" y="0"/>
            <a:ext cx="9720263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r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11" name="Textplatzhalter 27">
            <a:extLst>
              <a:ext uri="{FF2B5EF4-FFF2-40B4-BE49-F238E27FC236}">
                <a16:creationId xmlns:a16="http://schemas.microsoft.com/office/drawing/2014/main" id="{AD450F31-D705-2F3C-D5FC-B62AA124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9855" y="628649"/>
            <a:ext cx="55435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AC5481C9-E965-4645-49AC-AB9D5D050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9855" y="1682978"/>
            <a:ext cx="5543550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-8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Introtext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5B5059A5-3416-4D99-C172-114E0974D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9855" y="2450586"/>
            <a:ext cx="5543550" cy="38579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ist Platz für Fließtext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75E6A485-F1EF-BABA-FBF5-C6A38F4C86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9854" y="421317"/>
            <a:ext cx="554354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B5DB9C2-B417-C596-41E3-9C42D033D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FBEA60-7B7D-BE49-D373-7987136FC7B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C67779-F27D-DBE2-39D7-E62BE942C0F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70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DDD7A40-E050-47A4-AE01-DC5EE7E81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Textplatzhalter 27">
            <a:extLst>
              <a:ext uri="{FF2B5EF4-FFF2-40B4-BE49-F238E27FC236}">
                <a16:creationId xmlns:a16="http://schemas.microsoft.com/office/drawing/2014/main" id="{AD450F31-D705-2F3C-D5FC-B62AA124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49" y="628649"/>
            <a:ext cx="11132325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F1DE2584-7E3B-A6A1-6E44-6F02B2534982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552450" y="1563554"/>
            <a:ext cx="11132326" cy="4760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B71F3A5A-F24C-A6E9-A5C3-4ABAC252B7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1132325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8E4202E-CD3B-EEEF-D716-1BF6C9E5B4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5759076-74CC-5175-CCE1-EA7CEA3958C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83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0F3EEF3-622E-8C29-4FCD-72475C1FF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50" y="628649"/>
            <a:ext cx="10294708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5"/>
            <a:ext cx="10294708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  <a:defRPr sz="2400" b="0" i="0" spc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294708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20376-845A-8589-09B3-361913E2ED4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6D724-9790-1DA7-5152-8BB43166351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2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D72FD9B-DD1E-43B4-BB1B-71FE31BAF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0476191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691668"/>
            <a:ext cx="8899122" cy="3684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8899120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DD74AA5E-8041-AAAD-F940-8085E8848A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47619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E0EE23-A87F-CC07-F855-B472FF3D18D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613B74-9664-F9CE-8586-20E8A549CA3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03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-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F839798-345F-4A2E-9974-459B64E57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0596519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3706460"/>
            <a:ext cx="8998875" cy="2610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91176907-8A5B-8DD1-8BE3-3DD7899E09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2694339"/>
            <a:ext cx="8998875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49" y="2220584"/>
            <a:ext cx="8998873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EDF0658-3368-7C96-5910-261EDE212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59651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7C1342-AB0F-1DFB-F751-F70F8D3EC87E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49ABE-C1E8-194E-BB28-D1DBBAA2923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88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0F3EEF3-622E-8C29-4FCD-72475C1FF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50" y="628649"/>
            <a:ext cx="10294708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800"/>
              </a:lnSpc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24F46692-199A-CC14-9B4E-1FED1AAABD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092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 marL="6858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 marL="11430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 marL="16002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294708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20376-845A-8589-09B3-361913E2ED4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6D724-9790-1DA7-5152-8BB43166351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36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02948CC-8497-436D-83AC-6183B5624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0476191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3706460"/>
            <a:ext cx="4836229" cy="2233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91176907-8A5B-8DD1-8BE3-3DD7899E09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2694339"/>
            <a:ext cx="4836229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2A637577-4698-C754-7A9B-79E2088B59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2412" y="3706460"/>
            <a:ext cx="4836229" cy="2233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24A8ECF1-EA01-D1B7-2A0B-DD38FF2802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2412" y="2694339"/>
            <a:ext cx="4836229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FDD01202-6E8F-B739-AF5F-1549CE6EDF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413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FC6FF1D3-7707-2C0B-80E5-0B036A696F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50" y="421317"/>
            <a:ext cx="10476190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169CA2-76A9-63EE-1193-2999BC2BF4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5FA546-92ED-F43F-5808-E7A46339CC39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32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6F0AC4F-E107-3A22-1EF0-B42A920D6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0476191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691669"/>
            <a:ext cx="4836229" cy="12967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2A637577-4698-C754-7A9B-79E2088B59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2412" y="2691669"/>
            <a:ext cx="4836229" cy="12967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FDD01202-6E8F-B739-AF5F-1549CE6EDF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413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49C84989-A626-8136-00D1-484B5BBA7C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449" y="4660071"/>
            <a:ext cx="4836229" cy="1569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BFE8D7D9-BEA5-F7D7-BF89-FC9296A4A6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2450" y="4188987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7F623DF5-5924-C52B-22C1-65AF2228DA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2412" y="4660071"/>
            <a:ext cx="4836229" cy="1569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334A3741-2554-FF89-C786-E336D4DB9C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2413" y="4188987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73EEFF7F-B8C1-386E-2235-08A36B505A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47619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C88448-5F74-3FE7-549A-9D1E5EDEFEBE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8DE63-5E9C-B1B0-37B0-4A62C646771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4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7AAD7F-FDCF-0BAE-A282-8C35C321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DFC854-E8EE-647F-9696-AAA96D73F2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50" y="504825"/>
            <a:ext cx="1758950" cy="703580"/>
          </a:xfrm>
          <a:prstGeom prst="rect">
            <a:avLst/>
          </a:prstGeom>
        </p:spPr>
      </p:pic>
      <p:sp>
        <p:nvSpPr>
          <p:cNvPr id="8" name="Textplatzhalter 27">
            <a:extLst>
              <a:ext uri="{FF2B5EF4-FFF2-40B4-BE49-F238E27FC236}">
                <a16:creationId xmlns:a16="http://schemas.microsoft.com/office/drawing/2014/main" id="{68AAB407-C379-3FFE-E68E-758B03212F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766763"/>
            <a:ext cx="5762625" cy="2662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000"/>
              </a:lnSpc>
              <a:buNone/>
              <a:defRPr sz="6000" b="0" i="0" spc="-30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 </a:t>
            </a:r>
            <a:br>
              <a:rPr lang="de-DE" dirty="0"/>
            </a:br>
            <a:r>
              <a:rPr lang="de-DE" dirty="0"/>
              <a:t>hier einfügen</a:t>
            </a:r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45361E15-2678-931D-41AF-9BD621133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4140158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</p:spTree>
    <p:extLst>
      <p:ext uri="{BB962C8B-B14F-4D97-AF65-F5344CB8AC3E}">
        <p14:creationId xmlns:p14="http://schemas.microsoft.com/office/powerpoint/2010/main" val="3927438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>
            <a:extLst>
              <a:ext uri="{FF2B5EF4-FFF2-40B4-BE49-F238E27FC236}">
                <a16:creationId xmlns:a16="http://schemas.microsoft.com/office/drawing/2014/main" id="{A22E3A20-7177-B0B8-4C1C-09D4F5F5D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61978" y="0"/>
            <a:ext cx="753002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03510EA-C27E-41DC-8CBA-E7E0DC749F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EEE9C978-BA2B-4987-4FCD-5B2693FB0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CF3B5-2B73-1EB2-E202-611A298FD5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44156-0689-5CAD-2EB1-DB0C820D7C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extplatzhalter 27">
            <a:extLst>
              <a:ext uri="{FF2B5EF4-FFF2-40B4-BE49-F238E27FC236}">
                <a16:creationId xmlns:a16="http://schemas.microsoft.com/office/drawing/2014/main" id="{CEB20048-5228-B81D-534D-B012EAB350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585788"/>
            <a:ext cx="5772150" cy="2662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0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bitte Zitat einfügen</a:t>
            </a:r>
          </a:p>
        </p:txBody>
      </p:sp>
      <p:sp>
        <p:nvSpPr>
          <p:cNvPr id="22" name="Textplatzhalter 27">
            <a:extLst>
              <a:ext uri="{FF2B5EF4-FFF2-40B4-BE49-F238E27FC236}">
                <a16:creationId xmlns:a16="http://schemas.microsoft.com/office/drawing/2014/main" id="{F5C4BE73-8568-F318-3673-75AD85CF7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988209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Zitatgeber</a:t>
            </a:r>
          </a:p>
        </p:txBody>
      </p:sp>
    </p:spTree>
    <p:extLst>
      <p:ext uri="{BB962C8B-B14F-4D97-AF65-F5344CB8AC3E}">
        <p14:creationId xmlns:p14="http://schemas.microsoft.com/office/powerpoint/2010/main" val="214120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FEBA0AB-AD01-D670-B5DA-B7F52C1B1A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3725526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6133EE-BB5F-AD4F-033B-0730E4398F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8275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B72C8359-6C58-B7A0-ECEB-24A21A42CC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64556"/>
            <a:ext cx="5762625" cy="91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500"/>
              </a:lnSpc>
              <a:buNone/>
              <a:defRPr sz="3000" b="0" i="0" spc="-150" baseline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können Sie Ihre Kurzinfo platzieren 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2B715C0E-4C49-F3F7-EE7E-CE9692AF4B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6F4EE7-7F28-93D8-5BD8-31E3A7275F6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78EB5E-7ECE-186A-1EB1-9AFE672939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13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e kurz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56DE89E3-9F6E-4BD3-8FEB-945886D42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Textplatzhalter 27">
            <a:extLst>
              <a:ext uri="{FF2B5EF4-FFF2-40B4-BE49-F238E27FC236}">
                <a16:creationId xmlns:a16="http://schemas.microsoft.com/office/drawing/2014/main" id="{AD450F31-D705-2F3C-D5FC-B62AA124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Kontakte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70E6649-B3B7-B5C0-29EB-C6C469BA7E0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60782" y="3660063"/>
            <a:ext cx="3116696" cy="1912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26" name="Textplatzhalter 17">
            <a:extLst>
              <a:ext uri="{FF2B5EF4-FFF2-40B4-BE49-F238E27FC236}">
                <a16:creationId xmlns:a16="http://schemas.microsoft.com/office/drawing/2014/main" id="{D1E6681E-B221-946A-26EB-6243C5E4E29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52450" y="1370461"/>
            <a:ext cx="4126266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Referent*innen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FC6C7024-8C6F-9D39-8529-25A1421B4195}"/>
              </a:ext>
            </a:extLst>
          </p:cNvPr>
          <p:cNvCxnSpPr>
            <a:cxnSpLocks/>
          </p:cNvCxnSpPr>
          <p:nvPr userDrawn="1"/>
        </p:nvCxnSpPr>
        <p:spPr>
          <a:xfrm>
            <a:off x="552450" y="1620166"/>
            <a:ext cx="72199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60717F0C-29A6-B051-BC72-AE7FFADBA42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52450" y="3331042"/>
            <a:ext cx="3125028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AB7EF3D1-8088-F4C1-F50C-6BF9F273E9C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475626" y="3660062"/>
            <a:ext cx="3296774" cy="191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1B09E2B7-D8DF-8E48-2E6F-569A91D0ADD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67294" y="3331042"/>
            <a:ext cx="3299319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6E069FCD-A186-05E0-40B7-308AA9A9E23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60782" y="5817692"/>
            <a:ext cx="3116696" cy="1912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CC19B705-922C-CEAD-3016-435E45C17AE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469839" y="5817691"/>
            <a:ext cx="3296774" cy="191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EB4E112F-361C-537A-7BA5-A97CB5A0826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52450" y="5488671"/>
            <a:ext cx="3125028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7B513164-BDD0-D042-9E80-5692E58FD8F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467294" y="5488671"/>
            <a:ext cx="3299319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9" name="Bildplatzhalter 99">
            <a:extLst>
              <a:ext uri="{FF2B5EF4-FFF2-40B4-BE49-F238E27FC236}">
                <a16:creationId xmlns:a16="http://schemas.microsoft.com/office/drawing/2014/main" id="{E9062EAC-CA45-1347-BB6C-02105BDFDEF7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560963" y="2075365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0" name="Bildplatzhalter 99">
            <a:extLst>
              <a:ext uri="{FF2B5EF4-FFF2-40B4-BE49-F238E27FC236}">
                <a16:creationId xmlns:a16="http://schemas.microsoft.com/office/drawing/2014/main" id="{908AA7A4-4063-FD98-AEA6-90EB17B2A2B6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4464703" y="2075365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1" name="Bildplatzhalter 99">
            <a:extLst>
              <a:ext uri="{FF2B5EF4-FFF2-40B4-BE49-F238E27FC236}">
                <a16:creationId xmlns:a16="http://schemas.microsoft.com/office/drawing/2014/main" id="{7F109C78-3553-FB8F-1F2D-D011F9B43EB0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560963" y="4223102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2" name="Bildplatzhalter 99">
            <a:extLst>
              <a:ext uri="{FF2B5EF4-FFF2-40B4-BE49-F238E27FC236}">
                <a16:creationId xmlns:a16="http://schemas.microsoft.com/office/drawing/2014/main" id="{57C844A5-7BC8-0B31-A754-7A432126CEF6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4464703" y="4223102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D046A0-3558-E731-0F78-4BCC8337880C}"/>
              </a:ext>
            </a:extLst>
          </p:cNvPr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05ADB6-5CE6-BFC4-44AA-CBBD4553EB97}"/>
              </a:ext>
            </a:extLst>
          </p:cNvPr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6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e kurz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AB8C469B-5F68-4B25-A123-69E3B0E1A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Textplatzhalter 27">
            <a:extLst>
              <a:ext uri="{FF2B5EF4-FFF2-40B4-BE49-F238E27FC236}">
                <a16:creationId xmlns:a16="http://schemas.microsoft.com/office/drawing/2014/main" id="{AD450F31-D705-2F3C-D5FC-B62AA124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Kontakte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967C276D-0022-72EF-F854-C2C668A7B5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50" y="1377389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4BBE3F46-C8B8-D24D-A4D9-645E50B7DF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450" y="1742161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9" name="Textplatzhalter 22">
            <a:extLst>
              <a:ext uri="{FF2B5EF4-FFF2-40B4-BE49-F238E27FC236}">
                <a16:creationId xmlns:a16="http://schemas.microsoft.com/office/drawing/2014/main" id="{CD497A1A-8237-87DC-2968-6EAFF26A2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450" y="2171620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5A76262D-110A-43C6-443C-A859BDD387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446122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FDC4BAA6-708E-F4F0-0079-61C2F9F3195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552450" y="2954398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de-DE" sz="2400" b="0" i="0" kern="1200" spc="-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AF42B305-AE1D-DA87-70B4-F5DD08D881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552450" y="3319170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074B69D3-E29C-D995-2829-E3E3E09B591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552450" y="3748629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20" name="Textplatzhalter 22">
            <a:extLst>
              <a:ext uri="{FF2B5EF4-FFF2-40B4-BE49-F238E27FC236}">
                <a16:creationId xmlns:a16="http://schemas.microsoft.com/office/drawing/2014/main" id="{2236AB94-1565-4CFE-A91D-311ECF38A107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52450" y="4023131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5AACA4D0-113E-75BF-E471-8A7C34E3B199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552450" y="4551285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FF982128-0C0A-645C-943C-732BB05640BE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52450" y="4916057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B16C9F1-9CC3-17C1-035F-63A100F57912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52450" y="5345516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CA1CBA02-9B5B-1112-267B-86FD5A39E27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52450" y="5620018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4122DF-85A2-57AB-1F7F-69992F0BDC3D}"/>
              </a:ext>
            </a:extLst>
          </p:cNvPr>
          <p:cNvSpPr>
            <a:spLocks noGrp="1"/>
          </p:cNvSpPr>
          <p:nvPr>
            <p:ph type="ftr" sz="quarter" idx="113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8D8105-2935-EB4B-D873-55E16E4F2EC7}"/>
              </a:ext>
            </a:extLst>
          </p:cNvPr>
          <p:cNvSpPr>
            <a:spLocks noGrp="1"/>
          </p:cNvSpPr>
          <p:nvPr>
            <p:ph type="sldNum" sz="quarter" idx="11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98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91F1BA-30A3-44B7-8D2E-10E1F207B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0A89F4-B822-714E-C10B-CD4CBD830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50" y="504825"/>
            <a:ext cx="1758950" cy="703580"/>
          </a:xfrm>
          <a:prstGeom prst="rect">
            <a:avLst/>
          </a:prstGeom>
        </p:spPr>
      </p:pic>
      <p:sp>
        <p:nvSpPr>
          <p:cNvPr id="2" name="Textplatzhalter 27">
            <a:extLst>
              <a:ext uri="{FF2B5EF4-FFF2-40B4-BE49-F238E27FC236}">
                <a16:creationId xmlns:a16="http://schemas.microsoft.com/office/drawing/2014/main" id="{84F53933-94EA-A3CF-B3DF-49EC9D02B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276600"/>
            <a:ext cx="4324350" cy="313552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r>
              <a:rPr lang="de-DE" dirty="0">
                <a:effectLst/>
                <a:latin typeface="Space Grotesk" pitchFamily="2" charset="77"/>
              </a:rPr>
              <a:t>Frankfurt University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of Applied Sciences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Nibelungenplatz 1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60318 Frankfurt am Main</a:t>
            </a:r>
            <a:br>
              <a:rPr lang="de-DE" dirty="0">
                <a:effectLst/>
                <a:latin typeface="Space Grotesk" pitchFamily="2" charset="77"/>
              </a:rPr>
            </a:b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Telefon: +49 69 1533-0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Fax: +49 69 1533-2400p</a:t>
            </a:r>
          </a:p>
          <a:p>
            <a:r>
              <a:rPr lang="de-DE" dirty="0">
                <a:effectLst/>
                <a:latin typeface="Space Grotesk" pitchFamily="2" charset="77"/>
              </a:rPr>
              <a:t>post@fra-uas.de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www.frankfurt-university.de</a:t>
            </a:r>
          </a:p>
        </p:txBody>
      </p:sp>
    </p:spTree>
    <p:extLst>
      <p:ext uri="{BB962C8B-B14F-4D97-AF65-F5344CB8AC3E}">
        <p14:creationId xmlns:p14="http://schemas.microsoft.com/office/powerpoint/2010/main" val="31278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nach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67DA6A-204C-F420-5D55-3032010AE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platzhalter 27">
            <a:extLst>
              <a:ext uri="{FF2B5EF4-FFF2-40B4-BE49-F238E27FC236}">
                <a16:creationId xmlns:a16="http://schemas.microsoft.com/office/drawing/2014/main" id="{3C88DE05-30E0-2B30-87EA-7627B68CCE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2002971"/>
            <a:ext cx="4324350" cy="2830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700"/>
              </a:lnSpc>
              <a:buNone/>
              <a:defRPr sz="2400" b="0" i="0" spc="-50" baseline="0">
                <a:solidFill>
                  <a:srgbClr val="00FF7D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r>
              <a:rPr lang="de-DE" dirty="0">
                <a:effectLst/>
                <a:latin typeface="Space Grotesk" pitchFamily="2" charset="77"/>
              </a:rPr>
              <a:t>Bildnachweise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3143B30D-B89D-3202-927E-391F20B7C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509156"/>
            <a:ext cx="4324350" cy="206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9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>
              <a:effectLst/>
              <a:latin typeface="Aptos Light" panose="020B000402020202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16BDB22-27B5-9744-B2AE-56DC6362ED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8F30C0C-DC44-6E7E-932D-C7ACDD4A1A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9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163C9F78-5FDC-4D05-B37C-F4644463D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B559BAE-2CD4-2D53-811A-EE060092E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8669494-E308-3082-8126-B5A8A401D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686B9-66BA-0ECE-216F-C43BB232F1E1}"/>
              </a:ext>
            </a:extLst>
          </p:cNvPr>
          <p:cNvCxnSpPr>
            <a:cxnSpLocks/>
          </p:cNvCxnSpPr>
          <p:nvPr userDrawn="1"/>
        </p:nvCxnSpPr>
        <p:spPr>
          <a:xfrm>
            <a:off x="55244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06B08BE1-1F67-8A69-766F-F7AECBD8E0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873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2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60B5272E-C136-36D6-C542-6535226D13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873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1825A13-B57A-A870-D39E-CF6723B1B75A}"/>
              </a:ext>
            </a:extLst>
          </p:cNvPr>
          <p:cNvCxnSpPr>
            <a:cxnSpLocks/>
          </p:cNvCxnSpPr>
          <p:nvPr userDrawn="1"/>
        </p:nvCxnSpPr>
        <p:spPr>
          <a:xfrm>
            <a:off x="460873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25D61F0F-7445-CF9F-2281-EFAF41CA52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50060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3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D584D70F-4AB6-FDE5-FEA0-EC1F94F6C9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0060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0359B69-08C4-05A4-6BCB-BBF3B49ECC79}"/>
              </a:ext>
            </a:extLst>
          </p:cNvPr>
          <p:cNvCxnSpPr>
            <a:cxnSpLocks/>
          </p:cNvCxnSpPr>
          <p:nvPr userDrawn="1"/>
        </p:nvCxnSpPr>
        <p:spPr>
          <a:xfrm>
            <a:off x="8650060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27">
            <a:extLst>
              <a:ext uri="{FF2B5EF4-FFF2-40B4-BE49-F238E27FC236}">
                <a16:creationId xmlns:a16="http://schemas.microsoft.com/office/drawing/2014/main" id="{41326E98-3F00-F04A-4C59-149170FC58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31F3F8-6B68-8EFB-8E5F-45A4F5C0CCF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CA3813-D692-2D96-D69E-AF03A9D4362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092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urz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CADD7DE-9ADF-D6B1-FDA6-C82425D8BC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45025" y="0"/>
            <a:ext cx="75469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019BEF-BCE7-471B-A7FA-084D09D153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8280400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4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2462D2E9-EF4E-82A9-B8ED-34E026CF6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801F41-D8CF-8129-56D1-1A077418BDD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E00CB7-4884-B994-B1E0-0121C9692B1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8FEB613A-9DD8-D9DF-266C-36C897B148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686B9-66BA-0ECE-216F-C43BB232F1E1}"/>
              </a:ext>
            </a:extLst>
          </p:cNvPr>
          <p:cNvCxnSpPr>
            <a:cxnSpLocks/>
          </p:cNvCxnSpPr>
          <p:nvPr userDrawn="1"/>
        </p:nvCxnSpPr>
        <p:spPr>
          <a:xfrm>
            <a:off x="55244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B559BAE-2CD4-2D53-811A-EE060092E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8669494-E308-3082-8126-B5A8A401D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7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</p:spTree>
    <p:extLst>
      <p:ext uri="{BB962C8B-B14F-4D97-AF65-F5344CB8AC3E}">
        <p14:creationId xmlns:p14="http://schemas.microsoft.com/office/powerpoint/2010/main" val="48202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AC4C9E6-E914-5A22-7C3C-E481D3439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5737" y="0"/>
            <a:ext cx="753626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DDC866E3-19E7-4D7F-A61F-D8A167DAD9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4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8D6F4E25-AB4B-FC96-E639-B24FE65EC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451" y="2719131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AA2A14A-8C9A-7939-DA57-3E3C88B8D6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A7EC3C-51A9-25B5-ECC8-22D11B5359C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C3FACE-2234-EA9A-342F-A0AE77370C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3" name="Textplatzhalter 27">
            <a:extLst>
              <a:ext uri="{FF2B5EF4-FFF2-40B4-BE49-F238E27FC236}">
                <a16:creationId xmlns:a16="http://schemas.microsoft.com/office/drawing/2014/main" id="{226B939F-7844-F50B-AD5B-1E5CCDA83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766763"/>
            <a:ext cx="5762625" cy="2662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000"/>
              </a:lnSpc>
              <a:buNone/>
              <a:defRPr sz="6000" b="0" i="0" spc="-30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Kapitel 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3722667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AC4C9E6-E914-5A22-7C3C-E481D3439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51708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D86E95C7-2C51-4084-8C5B-BCFE74A2BC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666" y="0"/>
            <a:ext cx="7916333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2788"/>
            </a:stretch>
          </a:blipFill>
        </p:spPr>
        <p:txBody>
          <a:bodyPr/>
          <a:lstStyle>
            <a:lvl1pPr marL="0" indent="0" algn="r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AC3A888C-DC80-B65C-F99D-7E0CBB764A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4250" y="2719131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FCEDAA-CFD7-2331-EAD4-377655A0C5FC}"/>
              </a:ext>
            </a:extLst>
          </p:cNvPr>
          <p:cNvSpPr txBox="1">
            <a:spLocks/>
          </p:cNvSpPr>
          <p:nvPr userDrawn="1"/>
        </p:nvSpPr>
        <p:spPr>
          <a:xfrm>
            <a:off x="552449" y="6640425"/>
            <a:ext cx="3550837" cy="9354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BA5151-234B-E34C-A1ED-55D0D24955D3}" type="slidenum">
              <a:rPr lang="de-DE" sz="700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‹Nr.›</a:t>
            </a:fld>
            <a:r>
              <a:rPr lang="de-DE" sz="700" b="1" i="0" dirty="0">
                <a:solidFill>
                  <a:schemeClr val="bg1"/>
                </a:solidFill>
                <a:latin typeface="Aptos SemiBold" panose="020B0004020202020204" pitchFamily="34" charset="0"/>
              </a:rPr>
              <a:t> </a:t>
            </a:r>
            <a:r>
              <a:rPr lang="de-DE" sz="700" b="0" i="0" dirty="0">
                <a:solidFill>
                  <a:schemeClr val="bg1"/>
                </a:solidFill>
                <a:latin typeface="Aptos Light" panose="020B0004020202020204" pitchFamily="34" charset="0"/>
              </a:rPr>
              <a:t>| </a:t>
            </a:r>
            <a:r>
              <a:rPr lang="en-US" sz="700" b="0" i="0" dirty="0">
                <a:solidFill>
                  <a:schemeClr val="bg1"/>
                </a:solidFill>
                <a:latin typeface="Aptos Light" panose="020B0004020202020204" pitchFamily="34" charset="0"/>
              </a:rPr>
              <a:t>Frankfurt University of Applied Sciences</a:t>
            </a:r>
            <a:endParaRPr lang="de-DE" sz="700" b="0" i="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2591DC1-CCE5-CE66-823F-7931ECAA0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3410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9E4220-285F-3276-F830-E98A126CA86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70FA41D-148D-3BAF-7277-039E36CA1C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7">
            <a:extLst>
              <a:ext uri="{FF2B5EF4-FFF2-40B4-BE49-F238E27FC236}">
                <a16:creationId xmlns:a16="http://schemas.microsoft.com/office/drawing/2014/main" id="{226B939F-7844-F50B-AD5B-1E5CCDA83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975" y="766764"/>
            <a:ext cx="5762625" cy="19523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6000"/>
              </a:lnSpc>
              <a:buNone/>
              <a:defRPr sz="6000" b="0" i="0" spc="-30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Kapitel 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605463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21FD7D99-3246-7D52-F9B2-16F725AAE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Textplatzhalter 27">
            <a:extLst>
              <a:ext uri="{FF2B5EF4-FFF2-40B4-BE49-F238E27FC236}">
                <a16:creationId xmlns:a16="http://schemas.microsoft.com/office/drawing/2014/main" id="{87EDC25D-E4CE-2CD6-6015-41254B2E09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1089821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4A7E8057-0E42-0122-E320-0578D223B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849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FDD8DE7-ACAC-7FAB-22F6-513A339364B7}"/>
              </a:ext>
            </a:extLst>
          </p:cNvPr>
          <p:cNvCxnSpPr>
            <a:cxnSpLocks/>
          </p:cNvCxnSpPr>
          <p:nvPr userDrawn="1"/>
        </p:nvCxnSpPr>
        <p:spPr>
          <a:xfrm>
            <a:off x="704849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>
            <a:extLst>
              <a:ext uri="{FF2B5EF4-FFF2-40B4-BE49-F238E27FC236}">
                <a16:creationId xmlns:a16="http://schemas.microsoft.com/office/drawing/2014/main" id="{0790B413-E1D3-B722-8EE1-F6CEFBFA09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50" y="2789238"/>
            <a:ext cx="2460172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sz="2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3" name="Textplatzhalter 10">
            <a:extLst>
              <a:ext uri="{FF2B5EF4-FFF2-40B4-BE49-F238E27FC236}">
                <a16:creationId xmlns:a16="http://schemas.microsoft.com/office/drawing/2014/main" id="{AC1F6CF4-974F-4130-3595-52CC139529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4185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8316258-D00B-46F6-708B-10242176886A}"/>
              </a:ext>
            </a:extLst>
          </p:cNvPr>
          <p:cNvCxnSpPr>
            <a:cxnSpLocks/>
          </p:cNvCxnSpPr>
          <p:nvPr userDrawn="1"/>
        </p:nvCxnSpPr>
        <p:spPr>
          <a:xfrm>
            <a:off x="3554185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>
            <a:extLst>
              <a:ext uri="{FF2B5EF4-FFF2-40B4-BE49-F238E27FC236}">
                <a16:creationId xmlns:a16="http://schemas.microsoft.com/office/drawing/2014/main" id="{8EACD444-3A48-710A-9E09-49DCE171FA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4185" y="2789238"/>
            <a:ext cx="2460171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16893B40-28D8-88A0-9727-532FF1F24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4342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422153CC-8A8F-039E-D7E5-63A3442B6A3C}"/>
              </a:ext>
            </a:extLst>
          </p:cNvPr>
          <p:cNvCxnSpPr>
            <a:cxnSpLocks/>
          </p:cNvCxnSpPr>
          <p:nvPr userDrawn="1"/>
        </p:nvCxnSpPr>
        <p:spPr>
          <a:xfrm>
            <a:off x="6444342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6254787A-8B74-73EA-575C-D014F352A0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4342" y="2789238"/>
            <a:ext cx="2498275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BDE5543D-196E-C5F9-9F5C-64665610C3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34499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2517CBD5-B7CC-A796-31B6-BD35A1EABA19}"/>
              </a:ext>
            </a:extLst>
          </p:cNvPr>
          <p:cNvCxnSpPr>
            <a:cxnSpLocks/>
          </p:cNvCxnSpPr>
          <p:nvPr userDrawn="1"/>
        </p:nvCxnSpPr>
        <p:spPr>
          <a:xfrm>
            <a:off x="9334499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5">
            <a:extLst>
              <a:ext uri="{FF2B5EF4-FFF2-40B4-BE49-F238E27FC236}">
                <a16:creationId xmlns:a16="http://schemas.microsoft.com/office/drawing/2014/main" id="{5536C9FD-D5A5-788C-E8A3-75F146E19B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500" y="2789238"/>
            <a:ext cx="2457450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2" name="Textplatzhalter 10">
            <a:extLst>
              <a:ext uri="{FF2B5EF4-FFF2-40B4-BE49-F238E27FC236}">
                <a16:creationId xmlns:a16="http://schemas.microsoft.com/office/drawing/2014/main" id="{DF29E9CF-96FD-A550-12CA-4321EADFA5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49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F85594A3-1FB9-0E32-34EC-6BE5616A12D2}"/>
              </a:ext>
            </a:extLst>
          </p:cNvPr>
          <p:cNvCxnSpPr>
            <a:cxnSpLocks/>
          </p:cNvCxnSpPr>
          <p:nvPr userDrawn="1"/>
        </p:nvCxnSpPr>
        <p:spPr>
          <a:xfrm>
            <a:off x="704849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platzhalter 15">
            <a:extLst>
              <a:ext uri="{FF2B5EF4-FFF2-40B4-BE49-F238E27FC236}">
                <a16:creationId xmlns:a16="http://schemas.microsoft.com/office/drawing/2014/main" id="{976D2D0C-D329-5332-658A-DC64CEF290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130" y="5401810"/>
            <a:ext cx="2460172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5" name="Textplatzhalter 10">
            <a:extLst>
              <a:ext uri="{FF2B5EF4-FFF2-40B4-BE49-F238E27FC236}">
                <a16:creationId xmlns:a16="http://schemas.microsoft.com/office/drawing/2014/main" id="{232305AE-1CC4-733F-1C22-54D65A78D3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54185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9996CAC9-2929-B27A-BAAA-7AD7AECC5FA0}"/>
              </a:ext>
            </a:extLst>
          </p:cNvPr>
          <p:cNvCxnSpPr>
            <a:cxnSpLocks/>
          </p:cNvCxnSpPr>
          <p:nvPr userDrawn="1"/>
        </p:nvCxnSpPr>
        <p:spPr>
          <a:xfrm>
            <a:off x="3554185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E133115E-06FC-57CF-AD35-6370026D7C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54185" y="5401810"/>
            <a:ext cx="2460171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8" name="Textplatzhalter 10">
            <a:extLst>
              <a:ext uri="{FF2B5EF4-FFF2-40B4-BE49-F238E27FC236}">
                <a16:creationId xmlns:a16="http://schemas.microsoft.com/office/drawing/2014/main" id="{334E8972-913B-906B-6E5A-1E968011E2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4342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E26356F6-0437-79EE-F973-FF81FF1A2A21}"/>
              </a:ext>
            </a:extLst>
          </p:cNvPr>
          <p:cNvCxnSpPr>
            <a:cxnSpLocks/>
          </p:cNvCxnSpPr>
          <p:nvPr userDrawn="1"/>
        </p:nvCxnSpPr>
        <p:spPr>
          <a:xfrm>
            <a:off x="6444342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76B39A60-BCE2-88B0-5619-B12BD7A44F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4342" y="5401810"/>
            <a:ext cx="2498275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61" name="Textplatzhalter 10">
            <a:extLst>
              <a:ext uri="{FF2B5EF4-FFF2-40B4-BE49-F238E27FC236}">
                <a16:creationId xmlns:a16="http://schemas.microsoft.com/office/drawing/2014/main" id="{64B88820-43FD-019D-71F4-2F340E89DE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34499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7320CBFE-E737-C019-DA56-A3BEF1CE68F5}"/>
              </a:ext>
            </a:extLst>
          </p:cNvPr>
          <p:cNvCxnSpPr>
            <a:cxnSpLocks/>
          </p:cNvCxnSpPr>
          <p:nvPr userDrawn="1"/>
        </p:nvCxnSpPr>
        <p:spPr>
          <a:xfrm>
            <a:off x="9334499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platzhalter 15">
            <a:extLst>
              <a:ext uri="{FF2B5EF4-FFF2-40B4-BE49-F238E27FC236}">
                <a16:creationId xmlns:a16="http://schemas.microsoft.com/office/drawing/2014/main" id="{855BE0DB-BADB-BD31-B0BD-CB4058A424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4500" y="5401810"/>
            <a:ext cx="2457450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47536664-5ED6-0B2A-3E17-3D440E16A0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421317"/>
            <a:ext cx="1108710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5D9578-9B14-D062-2579-0F06DD85E3A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0CA28B-AF18-092B-0E38-4B22D7B64BB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974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B757B01-B153-D725-19AB-9C97B146650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78563" y="0"/>
            <a:ext cx="72199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4C8CDE6-CD08-7F30-B5AD-B76F5D23BF7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11257378" cy="685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D9CF8513-EA7A-6759-41FC-D76A23BF66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49" y="2963795"/>
            <a:ext cx="2948133" cy="711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sp>
        <p:nvSpPr>
          <p:cNvPr id="8" name="Textplatzhalter 27">
            <a:extLst>
              <a:ext uri="{FF2B5EF4-FFF2-40B4-BE49-F238E27FC236}">
                <a16:creationId xmlns:a16="http://schemas.microsoft.com/office/drawing/2014/main" id="{910DFAEA-B079-938F-8AD4-8BBCB12B70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50" y="628649"/>
            <a:ext cx="7219950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61CA7E49-9F36-4587-2864-9165304E10CF}"/>
              </a:ext>
            </a:extLst>
          </p:cNvPr>
          <p:cNvCxnSpPr>
            <a:cxnSpLocks/>
          </p:cNvCxnSpPr>
          <p:nvPr userDrawn="1"/>
        </p:nvCxnSpPr>
        <p:spPr>
          <a:xfrm>
            <a:off x="552450" y="280090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B65014D1-303D-1ABE-F894-9B2AC5E04E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449" y="245459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25" name="Textplatzhalter 17">
            <a:extLst>
              <a:ext uri="{FF2B5EF4-FFF2-40B4-BE49-F238E27FC236}">
                <a16:creationId xmlns:a16="http://schemas.microsoft.com/office/drawing/2014/main" id="{20FC30F3-AB87-D348-22F4-9712DC29B4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62399" y="2963795"/>
            <a:ext cx="2948133" cy="711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5FC7387-F06C-3108-E48D-DA33ADA7200E}"/>
              </a:ext>
            </a:extLst>
          </p:cNvPr>
          <p:cNvCxnSpPr>
            <a:cxnSpLocks/>
          </p:cNvCxnSpPr>
          <p:nvPr userDrawn="1"/>
        </p:nvCxnSpPr>
        <p:spPr>
          <a:xfrm>
            <a:off x="3962400" y="280090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76DF1165-B414-4AA7-D3BC-CF1742832E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62399" y="245459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4EF334A9-EBE5-374E-477E-D0EC90A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2449" y="4379845"/>
            <a:ext cx="2948133" cy="895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D59D846-BD07-2D58-34B8-D2964BAF989E}"/>
              </a:ext>
            </a:extLst>
          </p:cNvPr>
          <p:cNvCxnSpPr>
            <a:cxnSpLocks/>
          </p:cNvCxnSpPr>
          <p:nvPr userDrawn="1"/>
        </p:nvCxnSpPr>
        <p:spPr>
          <a:xfrm>
            <a:off x="552450" y="42169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A760DEAF-88BA-F54F-46EC-54024D975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2449" y="38706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1" name="Textplatzhalter 17">
            <a:extLst>
              <a:ext uri="{FF2B5EF4-FFF2-40B4-BE49-F238E27FC236}">
                <a16:creationId xmlns:a16="http://schemas.microsoft.com/office/drawing/2014/main" id="{071892E5-ADC9-3165-5B04-016FAFB258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62399" y="4379845"/>
            <a:ext cx="2948133" cy="895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A806DE5A-1EF8-C04D-632D-3FA3089C83CE}"/>
              </a:ext>
            </a:extLst>
          </p:cNvPr>
          <p:cNvCxnSpPr>
            <a:cxnSpLocks/>
          </p:cNvCxnSpPr>
          <p:nvPr userDrawn="1"/>
        </p:nvCxnSpPr>
        <p:spPr>
          <a:xfrm>
            <a:off x="3962400" y="42169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80962B3-7BCF-D531-A0FC-88A51E23D5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62399" y="38706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87453AC8-726C-784C-35F7-2E2C5780800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2449" y="5980045"/>
            <a:ext cx="2948133" cy="4652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FA6ADCE4-1EDB-6B68-CA1B-2138531AD2EE}"/>
              </a:ext>
            </a:extLst>
          </p:cNvPr>
          <p:cNvCxnSpPr>
            <a:cxnSpLocks/>
          </p:cNvCxnSpPr>
          <p:nvPr userDrawn="1"/>
        </p:nvCxnSpPr>
        <p:spPr>
          <a:xfrm>
            <a:off x="552450" y="58171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6D044745-1D53-08F6-13CA-B4F158A73B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2449" y="54708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3A4D3D19-4D1D-6BD1-FFEE-4146FEA5F4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62399" y="5980045"/>
            <a:ext cx="2948133" cy="4652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557F9F30-35FB-2A74-14B1-54103D4C845B}"/>
              </a:ext>
            </a:extLst>
          </p:cNvPr>
          <p:cNvCxnSpPr>
            <a:cxnSpLocks/>
          </p:cNvCxnSpPr>
          <p:nvPr userDrawn="1"/>
        </p:nvCxnSpPr>
        <p:spPr>
          <a:xfrm>
            <a:off x="3962400" y="58171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7">
            <a:extLst>
              <a:ext uri="{FF2B5EF4-FFF2-40B4-BE49-F238E27FC236}">
                <a16:creationId xmlns:a16="http://schemas.microsoft.com/office/drawing/2014/main" id="{44F0EE8D-970D-689E-9772-9CF718C5C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962399" y="54708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60E26C2-7873-05AA-CCD4-66CD468AF0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219950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03B8CF7-C68F-254C-95F9-DA71F0D00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289A21-79E5-8227-A379-B3954B83292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BE6B8-5C8D-7D74-45F0-1D82C84C9CC5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8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C4914E-2CCC-2595-5B7D-DC7E65886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72A10EBB-F66A-A74D-1C40-233A47A116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2449" y="628649"/>
            <a:ext cx="11098251" cy="481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buNone/>
              <a:defRPr sz="4500" b="0" i="0" spc="-15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F8624D6-5058-3901-26FC-9FCFA13FCBA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3601" y="1606550"/>
            <a:ext cx="11087100" cy="4760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FCDD46C1-D864-E46F-FD60-CF315A8F3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109825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BA3F44-60A8-51A8-4A28-815904CFF4E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CCCC2-E8CF-C5A2-E137-B8C8BB65AAA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67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2F44B120-0696-5E9B-2EBF-EAFC2C72E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986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| </a:t>
            </a:r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54A7B0-F682-A521-9026-E26F9A29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71" r:id="rId3"/>
    <p:sldLayoutId id="2147483770" r:id="rId4"/>
    <p:sldLayoutId id="2147483769" r:id="rId5"/>
    <p:sldLayoutId id="2147483776" r:id="rId6"/>
    <p:sldLayoutId id="2147483754" r:id="rId7"/>
    <p:sldLayoutId id="2147483757" r:id="rId8"/>
    <p:sldLayoutId id="2147483756" r:id="rId9"/>
    <p:sldLayoutId id="2147483777" r:id="rId10"/>
    <p:sldLayoutId id="2147483773" r:id="rId11"/>
    <p:sldLayoutId id="2147483774" r:id="rId12"/>
    <p:sldLayoutId id="2147483765" r:id="rId13"/>
    <p:sldLayoutId id="2147483772" r:id="rId14"/>
    <p:sldLayoutId id="2147483778" r:id="rId15"/>
    <p:sldLayoutId id="2147483779" r:id="rId16"/>
    <p:sldLayoutId id="2147483759" r:id="rId17"/>
    <p:sldLayoutId id="2147483780" r:id="rId18"/>
    <p:sldLayoutId id="2147483758" r:id="rId19"/>
    <p:sldLayoutId id="2147483764" r:id="rId20"/>
    <p:sldLayoutId id="2147483775" r:id="rId21"/>
    <p:sldLayoutId id="2147483781" r:id="rId22"/>
    <p:sldLayoutId id="2147483762" r:id="rId23"/>
    <p:sldLayoutId id="2147483761" r:id="rId24"/>
    <p:sldLayoutId id="2147483760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3F45B40-6B9D-4BC5-8381-AA887E67F7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450" y="766763"/>
            <a:ext cx="5762625" cy="2662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 b="1" dirty="0"/>
              <a:t>#</a:t>
            </a:r>
            <a:r>
              <a:rPr lang="en-US" sz="7200" b="1" dirty="0" err="1"/>
              <a:t>POWERhour</a:t>
            </a:r>
            <a:r>
              <a:rPr lang="en-US" sz="7200" dirty="0"/>
              <a:t> </a:t>
            </a:r>
            <a:br>
              <a:rPr lang="en-US" sz="6600" dirty="0"/>
            </a:br>
            <a:r>
              <a:rPr lang="en-US" sz="2000" b="1" spc="-150" dirty="0" err="1"/>
              <a:t>Wann</a:t>
            </a:r>
            <a:r>
              <a:rPr lang="en-US" sz="2000" b="1" spc="-150" dirty="0"/>
              <a:t>?	</a:t>
            </a:r>
            <a:r>
              <a:rPr lang="en-US" sz="2000" b="1" spc="-150" dirty="0" err="1">
                <a:solidFill>
                  <a:schemeClr val="bg1"/>
                </a:solidFill>
              </a:rPr>
              <a:t>Jeden</a:t>
            </a:r>
            <a:r>
              <a:rPr lang="en-US" sz="2000" b="1" spc="-150" dirty="0">
                <a:solidFill>
                  <a:schemeClr val="bg1"/>
                </a:solidFill>
              </a:rPr>
              <a:t> </a:t>
            </a:r>
            <a:r>
              <a:rPr lang="de-DE" sz="2000" b="1" spc="-150" dirty="0">
                <a:solidFill>
                  <a:schemeClr val="bg1"/>
                </a:solidFill>
              </a:rPr>
              <a:t>Donnerstag von 13 Uhr bis 14 Uhr </a:t>
            </a:r>
            <a:br>
              <a:rPr lang="de-DE" sz="2000" b="1" spc="-150" dirty="0">
                <a:solidFill>
                  <a:schemeClr val="bg1"/>
                </a:solidFill>
              </a:rPr>
            </a:br>
            <a:r>
              <a:rPr lang="de-DE" sz="2000" b="1" spc="-150" dirty="0"/>
              <a:t>Wo?	</a:t>
            </a:r>
            <a:r>
              <a:rPr lang="de-DE" sz="2000" b="1" spc="-150" dirty="0">
                <a:solidFill>
                  <a:schemeClr val="bg1"/>
                </a:solidFill>
              </a:rPr>
              <a:t>Im Filtercafé (Geb. 2, Erdgeschoss)</a:t>
            </a:r>
            <a:br>
              <a:rPr lang="de-DE" sz="2000" b="1" spc="-150" dirty="0">
                <a:solidFill>
                  <a:schemeClr val="bg1"/>
                </a:solidFill>
              </a:rPr>
            </a:br>
            <a:r>
              <a:rPr lang="de-DE" sz="2000" b="1" spc="-150" dirty="0"/>
              <a:t>Warum?</a:t>
            </a:r>
            <a:r>
              <a:rPr lang="de-DE" sz="2000" b="1" spc="-150" dirty="0">
                <a:solidFill>
                  <a:schemeClr val="bg1"/>
                </a:solidFill>
              </a:rPr>
              <a:t>	Austausch  über </a:t>
            </a:r>
            <a:r>
              <a:rPr lang="en-US" sz="2000" b="1" spc="-150" dirty="0" err="1">
                <a:solidFill>
                  <a:schemeClr val="bg1"/>
                </a:solidFill>
              </a:rPr>
              <a:t>Rassismus</a:t>
            </a:r>
            <a:r>
              <a:rPr lang="en-US" sz="2000" b="1" spc="-150" dirty="0">
                <a:solidFill>
                  <a:schemeClr val="bg1"/>
                </a:solidFill>
              </a:rPr>
              <a:t>, </a:t>
            </a:r>
            <a:r>
              <a:rPr lang="en-US" sz="2000" b="1" spc="-150" dirty="0" err="1">
                <a:solidFill>
                  <a:schemeClr val="bg1"/>
                </a:solidFill>
              </a:rPr>
              <a:t>Antisemitismus</a:t>
            </a:r>
            <a:r>
              <a:rPr lang="en-US" sz="2000" b="1" spc="-150" dirty="0">
                <a:solidFill>
                  <a:schemeClr val="bg1"/>
                </a:solidFill>
              </a:rPr>
              <a:t> &amp;  	</a:t>
            </a:r>
            <a:r>
              <a:rPr lang="en-US" sz="2000" b="1" spc="-150" dirty="0" err="1">
                <a:solidFill>
                  <a:schemeClr val="bg1"/>
                </a:solidFill>
              </a:rPr>
              <a:t>Demokratie</a:t>
            </a:r>
            <a:br>
              <a:rPr lang="en-US" sz="2000" b="1" spc="-150" dirty="0">
                <a:solidFill>
                  <a:schemeClr val="bg1"/>
                </a:solidFill>
              </a:rPr>
            </a:br>
            <a:r>
              <a:rPr lang="de-DE" sz="2000" b="1" spc="-150" dirty="0"/>
              <a:t>Wer?	 </a:t>
            </a:r>
            <a:r>
              <a:rPr lang="de-DE" sz="2000" b="1" spc="-150" dirty="0">
                <a:solidFill>
                  <a:schemeClr val="bg1"/>
                </a:solidFill>
              </a:rPr>
              <a:t>Alle Studierenden, die Interesse haben</a:t>
            </a:r>
            <a:r>
              <a:rPr lang="de-DE" sz="2000" spc="-150" dirty="0">
                <a:solidFill>
                  <a:schemeClr val="bg1"/>
                </a:solidFill>
              </a:rPr>
              <a:t>!</a:t>
            </a: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7B0E271-725C-475B-A7BC-85EE86FE8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50" y="4140200"/>
            <a:ext cx="4324350" cy="7096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00FF7D"/>
                </a:solidFill>
                <a:latin typeface="+mn-lt"/>
              </a:rPr>
              <a:t>Kontakt: </a:t>
            </a:r>
            <a:r>
              <a:rPr lang="de-DE" sz="1400" dirty="0">
                <a:latin typeface="+mn-lt"/>
              </a:rPr>
              <a:t>	</a:t>
            </a:r>
            <a:br>
              <a:rPr lang="de-DE" sz="1400" dirty="0">
                <a:latin typeface="+mn-lt"/>
              </a:rPr>
            </a:br>
            <a:r>
              <a:rPr lang="de-DE" sz="1400" dirty="0">
                <a:latin typeface="+mn-lt"/>
              </a:rPr>
              <a:t>Prof. Dr. Anastasia </a:t>
            </a:r>
            <a:r>
              <a:rPr lang="de-DE" sz="1400" dirty="0" err="1">
                <a:latin typeface="+mn-lt"/>
              </a:rPr>
              <a:t>Paschalidou</a:t>
            </a:r>
            <a:br>
              <a:rPr lang="de-DE" sz="1400" dirty="0">
                <a:latin typeface="+mn-lt"/>
              </a:rPr>
            </a:br>
            <a:r>
              <a:rPr lang="de-DE" sz="1400" dirty="0">
                <a:latin typeface="+mn-lt"/>
              </a:rPr>
              <a:t>E-Mail: anastasia.paschalidou@fb4.fra-uas.de </a:t>
            </a:r>
            <a:br>
              <a:rPr lang="de-DE" sz="1400" dirty="0">
                <a:latin typeface="+mn-lt"/>
              </a:rPr>
            </a:br>
            <a:r>
              <a:rPr lang="de-DE" sz="1400" dirty="0">
                <a:latin typeface="+mn-lt"/>
              </a:rPr>
              <a:t>Sonia </a:t>
            </a:r>
            <a:r>
              <a:rPr lang="de-DE" sz="1400" dirty="0" err="1">
                <a:latin typeface="+mn-lt"/>
              </a:rPr>
              <a:t>Wakji</a:t>
            </a:r>
            <a:r>
              <a:rPr lang="de-DE" sz="1400" dirty="0">
                <a:latin typeface="+mn-lt"/>
              </a:rPr>
              <a:t>	</a:t>
            </a:r>
            <a:br>
              <a:rPr lang="de-DE" sz="1400" dirty="0">
                <a:latin typeface="+mn-lt"/>
              </a:rPr>
            </a:br>
            <a:r>
              <a:rPr lang="de-DE" sz="1400" dirty="0" err="1">
                <a:latin typeface="+mn-lt"/>
              </a:rPr>
              <a:t>E-Mail:sonia.wakji@stud.fra-uas.de</a:t>
            </a:r>
            <a:endParaRPr lang="de-DE" sz="14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b="1" dirty="0"/>
          </a:p>
          <a:p>
            <a:pPr>
              <a:lnSpc>
                <a:spcPct val="200000"/>
              </a:lnSpc>
            </a:pPr>
            <a:r>
              <a:rPr lang="en-US" sz="1400" b="1" dirty="0">
                <a:latin typeface="+mj-lt"/>
              </a:rPr>
              <a:t>#</a:t>
            </a:r>
            <a:r>
              <a:rPr lang="en-US" sz="1400" b="1" dirty="0" err="1">
                <a:latin typeface="+mj-lt"/>
              </a:rPr>
              <a:t>Powersharing</a:t>
            </a:r>
            <a:r>
              <a:rPr lang="en-US" sz="1400" b="1" dirty="0">
                <a:latin typeface="+mj-lt"/>
              </a:rPr>
              <a:t> </a:t>
            </a:r>
            <a:r>
              <a:rPr lang="de-DE" sz="1400" b="1" dirty="0">
                <a:latin typeface="+mj-lt"/>
              </a:rPr>
              <a:t>#mitreden #mitwirken </a:t>
            </a:r>
            <a:br>
              <a:rPr lang="de-DE" sz="1400" b="1" dirty="0">
                <a:latin typeface="+mj-lt"/>
              </a:rPr>
            </a:br>
            <a:r>
              <a:rPr lang="de-DE" sz="1400" b="1" dirty="0">
                <a:latin typeface="+mj-lt"/>
              </a:rPr>
              <a:t>	#mitentwickeln </a:t>
            </a:r>
            <a:r>
              <a:rPr lang="de-DE" sz="1400" b="1" dirty="0">
                <a:latin typeface="+mj-lt"/>
                <a:cs typeface="Arial" pitchFamily="34" charset="0"/>
              </a:rPr>
              <a:t>#</a:t>
            </a:r>
            <a:r>
              <a:rPr lang="de-DE" sz="1400" b="1" dirty="0" err="1">
                <a:latin typeface="+mj-lt"/>
                <a:cs typeface="Arial" pitchFamily="34" charset="0"/>
              </a:rPr>
              <a:t>deinemeinungzählt</a:t>
            </a:r>
            <a:endParaRPr lang="de-DE" sz="1400" b="1" dirty="0">
              <a:latin typeface="+mj-lt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31B49D-E55E-409F-B703-780AB6DE5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53" y="4140200"/>
            <a:ext cx="1114281" cy="11142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039223-4183-43F0-A484-8A1066E93732}"/>
              </a:ext>
            </a:extLst>
          </p:cNvPr>
          <p:cNvSpPr txBox="1"/>
          <p:nvPr/>
        </p:nvSpPr>
        <p:spPr>
          <a:xfrm>
            <a:off x="5665653" y="5338564"/>
            <a:ext cx="296391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solidFill>
                  <a:srgbClr val="00FF7D"/>
                </a:solidFill>
                <a:latin typeface="+mj-lt"/>
              </a:rPr>
              <a:t>Instagram: </a:t>
            </a:r>
            <a:r>
              <a:rPr lang="de-DE" sz="1200" b="1" dirty="0">
                <a:solidFill>
                  <a:schemeClr val="bg1"/>
                </a:solidFill>
                <a:latin typeface="+mj-lt"/>
              </a:rPr>
              <a:t>@</a:t>
            </a:r>
            <a:r>
              <a:rPr lang="de-DE" sz="1200" b="1" dirty="0" err="1">
                <a:solidFill>
                  <a:schemeClr val="bg1"/>
                </a:solidFill>
                <a:latin typeface="+mj-lt"/>
              </a:rPr>
              <a:t>powersharingfrauas</a:t>
            </a:r>
            <a:endParaRPr lang="de-DE" sz="1200" b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043FE9-980C-4CDD-9C5F-7970B88FB3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93" y="5254481"/>
            <a:ext cx="1114281" cy="136212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9" name="Grafik 8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872EA45F-3CDF-4858-8074-5D5730FD6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-1912" r="2041" b="16557"/>
          <a:stretch/>
        </p:blipFill>
        <p:spPr>
          <a:xfrm>
            <a:off x="9791866" y="5285107"/>
            <a:ext cx="1114281" cy="1300874"/>
          </a:xfrm>
          <a:prstGeom prst="rect">
            <a:avLst/>
          </a:prstGeom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19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Fuas">
      <a:dk1>
        <a:srgbClr val="000000"/>
      </a:dk1>
      <a:lt1>
        <a:srgbClr val="FFFFFF"/>
      </a:lt1>
      <a:dk2>
        <a:srgbClr val="682282"/>
      </a:dk2>
      <a:lt2>
        <a:srgbClr val="015FA6"/>
      </a:lt2>
      <a:accent1>
        <a:srgbClr val="003A74"/>
      </a:accent1>
      <a:accent2>
        <a:srgbClr val="0A3D3A"/>
      </a:accent2>
      <a:accent3>
        <a:srgbClr val="FF91EC"/>
      </a:accent3>
      <a:accent4>
        <a:srgbClr val="00FE7C"/>
      </a:accent4>
      <a:accent5>
        <a:srgbClr val="FDFE00"/>
      </a:accent5>
      <a:accent6>
        <a:srgbClr val="02FEFF"/>
      </a:accent6>
      <a:hlink>
        <a:srgbClr val="461357"/>
      </a:hlink>
      <a:folHlink>
        <a:srgbClr val="5B1A40"/>
      </a:folHlink>
    </a:clrScheme>
    <a:fontScheme name="Office 2">
      <a:majorFont>
        <a:latin typeface="Space Grotesk Medium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ptos Light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Aptos Light</vt:lpstr>
      <vt:lpstr>Aptos SemiBold</vt:lpstr>
      <vt:lpstr>Space Grotesk</vt:lpstr>
      <vt:lpstr>Calibri</vt:lpstr>
      <vt:lpstr>Space Grotesk Medium</vt:lpstr>
      <vt:lpstr>Aptos</vt:lpstr>
      <vt:lpstr>Arial</vt:lpstr>
      <vt:lpstr>1_Office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Quandel Staudt Design GmbH</dc:creator>
  <cp:lastModifiedBy>Paschalidou, Anastasia</cp:lastModifiedBy>
  <cp:revision>273</cp:revision>
  <dcterms:created xsi:type="dcterms:W3CDTF">2024-01-05T16:08:51Z</dcterms:created>
  <dcterms:modified xsi:type="dcterms:W3CDTF">2024-03-19T09:38:52Z</dcterms:modified>
</cp:coreProperties>
</file>